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- 6th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- 6th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- 6th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- 6th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safe practices during laboratory and field investigations as outlined in the Texas Safety Standards.[6.1A]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218131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advantages and limitations of models such as size, scale, properties, and materials.[6.3C]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1594504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relate the impact of research on scientific thought and society, including the history of science and contributions of scientists as related to the content.[6.3D]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3434032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use appropriate tools to collect, record, and analyze information, including journals / notebooks, beakers, Petri dishes, meter sticks, graduated cylinders, hot plates, test tubes, triple beam balances, microscopes, thermometers, calculators, computers, timing devices, and other equipment as needed to teach the curriculum.[6.4A]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2544690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preventative safety equipment, including chemical splash goggles, aprons, and gloves, and be prepared to use emergency safety equipment, including an eye / face wash, a fire blanket, and a fire extinguisher.[6.4B]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2263263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practice appropriate use and conservation of resources, including disposal, reuse, or recycling of materials.[6.1B]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327001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plan and implement comparative and descriptive investigations by making observations, asking well-defined questions, and using appropriate equipment and technology.[6.2A]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3812046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design and implement experimental investigations by making observations, asking well-defined questions, formulating testable hypotheses, and using appropriate equipment and technology.[6.2B]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371369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collect and record data using the International System of Units (SI) and qualitative means such as labeled drawings, writing, and graphic organizers.[6.2C]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311522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construct tables and graphs, using repeated trials and means, to organize data and identify patterns.[6.2D]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2464423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data to formulate reasonable explanations, communicate valid conclusions supported by the data, and predict trends.[6.2E]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225115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student.[6.3A]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134939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models to represent aspects of the natural world such as a model of Earth's layers.[6.3B]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- 6th Grade</a:t>
            </a:r>
            <a:endParaRPr lang="en-US" dirty="0"/>
          </a:p>
        </p:txBody>
      </p:sp>
    </p:spTree>
    <p:extLst>
      <p:ext uri="{BB962C8B-B14F-4D97-AF65-F5344CB8AC3E}">
        <p14:creationId xmlns:p14="http://schemas.microsoft.com/office/powerpoint/2010/main" val="3056771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470</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2014-11-04T15:09:52Z</dcterms:modified>
</cp:coreProperties>
</file>